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6" r:id="rId11"/>
    <p:sldId id="28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7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červenec</c:v>
                </c:pt>
                <c:pt idx="1">
                  <c:v>srpen</c:v>
                </c:pt>
                <c:pt idx="2">
                  <c:v>září</c:v>
                </c:pt>
                <c:pt idx="3">
                  <c:v>říjen</c:v>
                </c:pt>
                <c:pt idx="4">
                  <c:v>listopad</c:v>
                </c:pt>
                <c:pt idx="5">
                  <c:v>prosinec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541364</c:v>
                </c:pt>
                <c:pt idx="1">
                  <c:v>535225</c:v>
                </c:pt>
                <c:pt idx="2">
                  <c:v>529098</c:v>
                </c:pt>
                <c:pt idx="3">
                  <c:v>517508</c:v>
                </c:pt>
                <c:pt idx="4">
                  <c:v>541914</c:v>
                </c:pt>
                <c:pt idx="5">
                  <c:v>556191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9-4C19-9DD6-CE319CDA4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262728"/>
        <c:axId val="289264040"/>
      </c:barChart>
      <c:catAx>
        <c:axId val="28926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264040"/>
        <c:crosses val="autoZero"/>
        <c:auto val="1"/>
        <c:lblAlgn val="ctr"/>
        <c:lblOffset val="100"/>
        <c:noMultiLvlLbl val="0"/>
      </c:catAx>
      <c:valAx>
        <c:axId val="28926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26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Média a grafy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Tomáš Kostka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1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78807" y="5821136"/>
            <a:ext cx="11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Novinky.cz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96" y="394409"/>
            <a:ext cx="6507440" cy="5426727"/>
          </a:xfrm>
        </p:spPr>
      </p:pic>
    </p:spTree>
    <p:extLst>
      <p:ext uri="{BB962C8B-B14F-4D97-AF65-F5344CB8AC3E}">
        <p14:creationId xmlns:p14="http://schemas.microsoft.com/office/powerpoint/2010/main" val="35676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489505"/>
              </p:ext>
            </p:extLst>
          </p:nvPr>
        </p:nvGraphicFramePr>
        <p:xfrm>
          <a:off x="592183" y="1828800"/>
          <a:ext cx="10705984" cy="417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78807" y="1149531"/>
            <a:ext cx="989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Počet nezaměstnaných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03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6" y="0"/>
            <a:ext cx="8390347" cy="295681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6" y="3256872"/>
            <a:ext cx="8695173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4" y="1215789"/>
            <a:ext cx="5837464" cy="38018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65" y="578303"/>
            <a:ext cx="5286847" cy="50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2" y="344034"/>
            <a:ext cx="10369447" cy="5839690"/>
          </a:xfrm>
        </p:spPr>
      </p:pic>
    </p:spTree>
    <p:extLst>
      <p:ext uri="{BB962C8B-B14F-4D97-AF65-F5344CB8AC3E}">
        <p14:creationId xmlns:p14="http://schemas.microsoft.com/office/powerpoint/2010/main" val="571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0" y="237899"/>
            <a:ext cx="7014574" cy="6097586"/>
          </a:xfrm>
        </p:spPr>
      </p:pic>
    </p:spTree>
    <p:extLst>
      <p:ext uri="{BB962C8B-B14F-4D97-AF65-F5344CB8AC3E}">
        <p14:creationId xmlns:p14="http://schemas.microsoft.com/office/powerpoint/2010/main" val="8181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0" y="853537"/>
            <a:ext cx="11281661" cy="4559383"/>
          </a:xfrm>
        </p:spPr>
      </p:pic>
    </p:spTree>
    <p:extLst>
      <p:ext uri="{BB962C8B-B14F-4D97-AF65-F5344CB8AC3E}">
        <p14:creationId xmlns:p14="http://schemas.microsoft.com/office/powerpoint/2010/main" val="19679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" y="1184956"/>
            <a:ext cx="5385261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64" y="1184956"/>
            <a:ext cx="6411495" cy="40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9" y="360362"/>
            <a:ext cx="10794649" cy="5673045"/>
          </a:xfrm>
        </p:spPr>
      </p:pic>
    </p:spTree>
    <p:extLst>
      <p:ext uri="{BB962C8B-B14F-4D97-AF65-F5344CB8AC3E}">
        <p14:creationId xmlns:p14="http://schemas.microsoft.com/office/powerpoint/2010/main" val="38182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6" y="278720"/>
            <a:ext cx="11033811" cy="5787343"/>
          </a:xfrm>
        </p:spPr>
      </p:pic>
    </p:spTree>
    <p:extLst>
      <p:ext uri="{BB962C8B-B14F-4D97-AF65-F5344CB8AC3E}">
        <p14:creationId xmlns:p14="http://schemas.microsoft.com/office/powerpoint/2010/main" val="28521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7" y="82778"/>
            <a:ext cx="10755430" cy="6151600"/>
          </a:xfrm>
        </p:spPr>
      </p:pic>
    </p:spTree>
    <p:extLst>
      <p:ext uri="{BB962C8B-B14F-4D97-AF65-F5344CB8AC3E}">
        <p14:creationId xmlns:p14="http://schemas.microsoft.com/office/powerpoint/2010/main" val="17312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3" y="474663"/>
            <a:ext cx="11123043" cy="5407424"/>
          </a:xfrm>
        </p:spPr>
      </p:pic>
    </p:spTree>
    <p:extLst>
      <p:ext uri="{BB962C8B-B14F-4D97-AF65-F5344CB8AC3E}">
        <p14:creationId xmlns:p14="http://schemas.microsoft.com/office/powerpoint/2010/main" val="11742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7" y="319542"/>
            <a:ext cx="9345182" cy="5256665"/>
          </a:xfrm>
        </p:spPr>
      </p:pic>
      <p:sp>
        <p:nvSpPr>
          <p:cNvPr id="5" name="TextovéPole 4"/>
          <p:cNvSpPr txBox="1"/>
          <p:nvPr/>
        </p:nvSpPr>
        <p:spPr>
          <a:xfrm>
            <a:off x="1178807" y="5821136"/>
            <a:ext cx="11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Novinky.cz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0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9" y="124732"/>
            <a:ext cx="7476089" cy="6055632"/>
          </a:xfrm>
        </p:spPr>
      </p:pic>
    </p:spTree>
    <p:extLst>
      <p:ext uri="{BB962C8B-B14F-4D97-AF65-F5344CB8AC3E}">
        <p14:creationId xmlns:p14="http://schemas.microsoft.com/office/powerpoint/2010/main" val="27436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4" y="262392"/>
            <a:ext cx="6762652" cy="4889272"/>
          </a:xfrm>
        </p:spPr>
      </p:pic>
      <p:sp>
        <p:nvSpPr>
          <p:cNvPr id="5" name="Obdélník 4"/>
          <p:cNvSpPr/>
          <p:nvPr/>
        </p:nvSpPr>
        <p:spPr>
          <a:xfrm>
            <a:off x="908957" y="5294743"/>
            <a:ext cx="10594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Pokud se podíváme do statistik, zjistíme, že země s nejvyšší minimální mzdou v EU jsou Belgie (nezaměstnanost 8,8%), Francie (10,2%) a Lucembursko (4,9</a:t>
            </a:r>
            <a:r>
              <a:rPr lang="cs-CZ" dirty="0" smtClean="0"/>
              <a:t>%). Země </a:t>
            </a:r>
            <a:r>
              <a:rPr lang="cs-CZ" dirty="0"/>
              <a:t>s nejnižší minimální mzdou jsou pak Bulharsko (11,6%), Rumunsko (7,3%) a Litva (12,4%).</a:t>
            </a:r>
          </a:p>
        </p:txBody>
      </p:sp>
    </p:spTree>
    <p:extLst>
      <p:ext uri="{BB962C8B-B14F-4D97-AF65-F5344CB8AC3E}">
        <p14:creationId xmlns:p14="http://schemas.microsoft.com/office/powerpoint/2010/main" val="16918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Vliv masových médií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Tomáš Kostka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4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94251" y="942004"/>
            <a:ext cx="6188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/>
              <a:t>rozhlasová hra Válka světů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48" y="1889351"/>
            <a:ext cx="7794062" cy="38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94251" y="942004"/>
            <a:ext cx="9244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smtClean="0"/>
              <a:t>volby Kennedy × </a:t>
            </a:r>
            <a:r>
              <a:rPr lang="cs-CZ" sz="4400" dirty="0" err="1" smtClean="0"/>
              <a:t>Nixon</a:t>
            </a:r>
            <a:r>
              <a:rPr lang="cs-CZ" sz="4400" dirty="0" smtClean="0"/>
              <a:t>, rádio × televize </a:t>
            </a:r>
            <a:endParaRPr lang="cs-CZ" sz="4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62818"/>
            <a:ext cx="5334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8" y="286884"/>
            <a:ext cx="7885203" cy="5975123"/>
          </a:xfrm>
        </p:spPr>
      </p:pic>
    </p:spTree>
    <p:extLst>
      <p:ext uri="{BB962C8B-B14F-4D97-AF65-F5344CB8AC3E}">
        <p14:creationId xmlns:p14="http://schemas.microsoft.com/office/powerpoint/2010/main" val="13633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98" y="95283"/>
            <a:ext cx="8607372" cy="62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6 % nebo 167 %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20" y="1846263"/>
            <a:ext cx="7521685" cy="4022725"/>
          </a:xfrm>
        </p:spPr>
      </p:pic>
    </p:spTree>
    <p:extLst>
      <p:ext uri="{BB962C8B-B14F-4D97-AF65-F5344CB8AC3E}">
        <p14:creationId xmlns:p14="http://schemas.microsoft.com/office/powerpoint/2010/main" val="11931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9" y="286884"/>
            <a:ext cx="9224576" cy="5803673"/>
          </a:xfrm>
        </p:spPr>
      </p:pic>
    </p:spTree>
    <p:extLst>
      <p:ext uri="{BB962C8B-B14F-4D97-AF65-F5344CB8AC3E}">
        <p14:creationId xmlns:p14="http://schemas.microsoft.com/office/powerpoint/2010/main" val="22500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3" y="319541"/>
            <a:ext cx="7939075" cy="6015945"/>
          </a:xfrm>
        </p:spPr>
      </p:pic>
    </p:spTree>
    <p:extLst>
      <p:ext uri="{BB962C8B-B14F-4D97-AF65-F5344CB8AC3E}">
        <p14:creationId xmlns:p14="http://schemas.microsoft.com/office/powerpoint/2010/main" val="13969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8" y="401184"/>
            <a:ext cx="7189666" cy="5411788"/>
          </a:xfrm>
        </p:spPr>
      </p:pic>
    </p:spTree>
    <p:extLst>
      <p:ext uri="{BB962C8B-B14F-4D97-AF65-F5344CB8AC3E}">
        <p14:creationId xmlns:p14="http://schemas.microsoft.com/office/powerpoint/2010/main" val="22714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" y="1462542"/>
            <a:ext cx="5528479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8" y="1513734"/>
            <a:ext cx="6009621" cy="39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</TotalTime>
  <Words>82</Words>
  <Application>Microsoft Office PowerPoint</Application>
  <PresentationFormat>Širokoúhlá obrazovka</PresentationFormat>
  <Paragraphs>11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Retrospektiva</vt:lpstr>
      <vt:lpstr>Média a grafy</vt:lpstr>
      <vt:lpstr>Prezentace aplikace PowerPoint</vt:lpstr>
      <vt:lpstr>Prezentace aplikace PowerPoint</vt:lpstr>
      <vt:lpstr>Prezentace aplikace PowerPoint</vt:lpstr>
      <vt:lpstr>6 % nebo 167 %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masových médií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Média a grafy</dc:title>
  <dc:creator>Tomáš Kostka</dc:creator>
  <cp:lastModifiedBy>Tomáš Kostka</cp:lastModifiedBy>
  <cp:revision>10</cp:revision>
  <dcterms:created xsi:type="dcterms:W3CDTF">2016-09-20T05:21:59Z</dcterms:created>
  <dcterms:modified xsi:type="dcterms:W3CDTF">2020-09-28T09:19:28Z</dcterms:modified>
</cp:coreProperties>
</file>